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44" r:id="rId18"/>
    <p:sldId id="2053" r:id="rId19"/>
    <p:sldId id="2048" r:id="rId20"/>
    <p:sldId id="2046" r:id="rId21"/>
    <p:sldId id="2045" r:id="rId22"/>
    <p:sldId id="2047" r:id="rId23"/>
    <p:sldId id="2064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 varScale="1">
        <p:scale>
          <a:sx n="66" d="100"/>
          <a:sy n="66" d="100"/>
        </p:scale>
        <p:origin x="1709" y="58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93272206-D686-4D27-A908-83FFF4C6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1252978"/>
            <a:ext cx="9232580" cy="48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080FC057-B2CA-4D2F-A076-724B12FE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8" r="-1"/>
          <a:stretch/>
        </p:blipFill>
        <p:spPr>
          <a:xfrm>
            <a:off x="4220261" y="850851"/>
            <a:ext cx="5371600" cy="5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4" name="그림 143">
            <a:extLst>
              <a:ext uri="{FF2B5EF4-FFF2-40B4-BE49-F238E27FC236}">
                <a16:creationId xmlns:a16="http://schemas.microsoft.com/office/drawing/2014/main" id="{A9C13CC5-9544-4EB9-9184-AC374F94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7" r="19988"/>
          <a:stretch/>
        </p:blipFill>
        <p:spPr>
          <a:xfrm>
            <a:off x="1296177" y="1950075"/>
            <a:ext cx="9597047" cy="32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1.2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7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dmin\Documents\Create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96" y="2100406"/>
            <a:ext cx="10193207" cy="37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ocuments\Read Sche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58" y="2022645"/>
            <a:ext cx="10162669" cy="36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1416</Words>
  <Application>Microsoft Office PowerPoint</Application>
  <PresentationFormat>와이드스크린</PresentationFormat>
  <Paragraphs>188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 지현</cp:lastModifiedBy>
  <cp:revision>263</cp:revision>
  <dcterms:created xsi:type="dcterms:W3CDTF">2018-12-21T22:04:22Z</dcterms:created>
  <dcterms:modified xsi:type="dcterms:W3CDTF">2019-12-10T02:40:13Z</dcterms:modified>
</cp:coreProperties>
</file>